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4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8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8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2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5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9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55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2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4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D5883-B4DF-4EBF-A91E-181DC9C060AA}" type="datetimeFigureOut">
              <a:rPr lang="ru-RU" smtClean="0"/>
              <a:t>20.05.2022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F263-CFFC-4210-B89B-A3FF79C4E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5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835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99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3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41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15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2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35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27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86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7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2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6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7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64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08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57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2022-05-20T06:50:07Z</dcterms:created>
  <dcterms:modified xsi:type="dcterms:W3CDTF">2022-05-20T08:32:38Z</dcterms:modified>
</cp:coreProperties>
</file>